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590" r:id="rId2"/>
    <p:sldId id="592" r:id="rId3"/>
    <p:sldId id="593" r:id="rId4"/>
    <p:sldId id="594" r:id="rId5"/>
    <p:sldId id="595" r:id="rId6"/>
    <p:sldId id="596" r:id="rId7"/>
    <p:sldId id="597" r:id="rId8"/>
    <p:sldId id="598" r:id="rId9"/>
    <p:sldId id="599" r:id="rId10"/>
    <p:sldId id="600" r:id="rId11"/>
    <p:sldId id="601" r:id="rId12"/>
    <p:sldId id="602"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0F6FA1-9FB6-FFA3-B5F1-218317DC3544}"/>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r>
              <a:rPr lang="en-US" sz="1000">
                <a:latin typeface="Arial" panose="020B0604020202020204" pitchFamily="34" charset="0"/>
                <a:cs typeface="Arial" panose="020B0604020202020204" pitchFamily="34" charset="0"/>
              </a:rPr>
              <a:t>Class - The Life Of Christ (391)</a:t>
            </a:r>
          </a:p>
        </p:txBody>
      </p:sp>
      <p:sp>
        <p:nvSpPr>
          <p:cNvPr id="3" name="Date Placeholder 2">
            <a:extLst>
              <a:ext uri="{FF2B5EF4-FFF2-40B4-BE49-F238E27FC236}">
                <a16:creationId xmlns:a16="http://schemas.microsoft.com/office/drawing/2014/main" id="{4B982CFF-3ECE-A9FE-537B-A7C453C556E8}"/>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r>
              <a:rPr lang="en-US" sz="1000">
                <a:latin typeface="Arial" panose="020B0604020202020204" pitchFamily="34" charset="0"/>
                <a:cs typeface="Arial" panose="020B0604020202020204" pitchFamily="34" charset="0"/>
              </a:rPr>
              <a:t>12/27/2023 pm class</a:t>
            </a:r>
          </a:p>
        </p:txBody>
      </p:sp>
      <p:sp>
        <p:nvSpPr>
          <p:cNvPr id="4" name="Footer Placeholder 3">
            <a:extLst>
              <a:ext uri="{FF2B5EF4-FFF2-40B4-BE49-F238E27FC236}">
                <a16:creationId xmlns:a16="http://schemas.microsoft.com/office/drawing/2014/main" id="{91655364-6175-996A-E4C0-6C9A255D1F8F}"/>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15CE10AA-765A-E566-48C2-FC3335FE6F40}"/>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fld id="{D17D4499-93C1-4C61-9956-BB54CC7942B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20934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r>
              <a:rPr lang="en-US"/>
              <a:t>Class - The Life Of Christ (391)</a:t>
            </a:r>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r>
              <a:rPr lang="en-US"/>
              <a:t>12/27/2023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83842FB-4FC1-48CD-966A-36896A0788FE}" type="slidenum">
              <a:rPr lang="en-US" smtClean="0"/>
              <a:t>‹#›</a:t>
            </a:fld>
            <a:endParaRPr lang="en-US"/>
          </a:p>
        </p:txBody>
      </p:sp>
    </p:spTree>
    <p:extLst>
      <p:ext uri="{BB962C8B-B14F-4D97-AF65-F5344CB8AC3E}">
        <p14:creationId xmlns:p14="http://schemas.microsoft.com/office/powerpoint/2010/main" val="241277800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a:t>
            </a:r>
            <a:r>
              <a:rPr lang="en-US" b="0" dirty="0"/>
              <a:t> – entire chapter</a:t>
            </a:r>
          </a:p>
          <a:p>
            <a:endParaRPr lang="en-US" b="0" dirty="0"/>
          </a:p>
          <a:p>
            <a:r>
              <a:rPr lang="en-US" b="1" dirty="0"/>
              <a:t>Luke 13:1-9</a:t>
            </a:r>
            <a:r>
              <a:rPr lang="en-US" b="0" dirty="0"/>
              <a:t> – “13 Now there were some present at that very season who told him of the Galilaeans, whose blood Pilate had mingled with their sacrifices. 2 And he answered and said unto them, Think ye that these Galilaeans were sinners above all the Galilaeans, because they have suffered these things? 3 I tell you, Nay: but, except ye repent, ye shall all in like manner perish. 4 Or those eighteen, upon whom the tower in Siloam fell, and killed them, think ye that they were offenders above all the men that dwell in Jerusalem? 5 I tell you, Nay: but, except ye repent, ye shall all likewise perish. 6 And he spake this parable; A certain man had a fig tree planted in his vineyard; and he came seeking fruit thereon, and found none. 7 And he said unto the vinedresser, Behold, these three years I come seeking fruit on this fig tree, and find none: cut it down; why doth it also cumber the ground? 8 And he answering saith unto him, Lord, let it alone this year also, till I shall dig about it, and dung it: 9 and if it bear fruit thenceforth, (well); but if not, thou shalt cut it down.”</a:t>
            </a:r>
          </a:p>
          <a:p>
            <a:endParaRPr lang="en-US" b="0" dirty="0"/>
          </a:p>
          <a:p>
            <a:pPr defTabSz="1012777">
              <a:defRPr/>
            </a:pPr>
            <a:r>
              <a:rPr lang="en-US" b="1" dirty="0"/>
              <a:t>Matthew 13</a:t>
            </a:r>
            <a:r>
              <a:rPr lang="en-US" b="0" dirty="0"/>
              <a:t> – most of the chapter</a:t>
            </a:r>
          </a:p>
          <a:p>
            <a:pPr defTabSz="1012777">
              <a:defRPr/>
            </a:pPr>
            <a:r>
              <a:rPr lang="en-US" b="1" dirty="0"/>
              <a:t>Mark 4</a:t>
            </a:r>
            <a:r>
              <a:rPr lang="en-US" b="0" dirty="0"/>
              <a:t> – most of the chapter</a:t>
            </a:r>
          </a:p>
          <a:p>
            <a:pPr defTabSz="1012777">
              <a:defRPr/>
            </a:pPr>
            <a:r>
              <a:rPr lang="en-US" b="1" dirty="0"/>
              <a:t>Luke 8:4-18</a:t>
            </a:r>
            <a:r>
              <a:rPr lang="en-US" b="0" dirty="0"/>
              <a:t> – “4 And when a great multitude came together, and they of every city resorted unto him, he spake by a parable: 5 The sower went forth to sow his seed: and as he sowed, some fell by the way side; and it was trodden under foot, and the birds of the heaven devoured it. 6 And other fell on the rock; and as soon as it grew, it withered away, because it had no moisture. 7 And other fell amidst the thorns; and the thorns grew with it, and choked it. 8 And other fell into the good ground, and grew, and brought forth fruit a hundredfold. As he said these things, he cried, He that hath ears to hear, let him hear. 9 And his disciples asked him what this parable might be. 10 And he said, Unto you it is given to know the mysteries of the kingdom of God: but to the rest in parables; that seeing they may not see, and hearing they may not understand. 11 Now the parable is this: The seed is the word of God. 12 And those by the way side are they that have heard; then cometh the devil, and taketh away the word from their heart, that they may not believe and be saved. 13 And those on the rock (are) they who, when they have heard, receive the word with joy; and these have no root, who for a while believe, and in time of temptation fall away. 14 And that which fell among the thorns, these are they that have heard, and as they go on their way they are choked with cares and riches and pleasures of (this) life, and bring no fruit to perfection. 15 And that in the good ground, these are such as in an honest and good heart, having heard the word, hold it fast, and bring forth fruit with patience. 16 And no man, when he hath lighted a lamp, covereth it with a vessel, or putteth it under a bed; but putteth it on a stand, that they that enter in may see the light. 17 For nothing is hid, that shall not be made manifest; nor (anything) secret, that shall not be known and come to light. 18 Take heed therefore how ye hear: for whosoever hath, to him shall be given; and whosoever hath not, from him shall be taken away even that which he thinketh he hath.”</a:t>
            </a:r>
          </a:p>
        </p:txBody>
      </p:sp>
      <p:sp>
        <p:nvSpPr>
          <p:cNvPr id="4" name="Header Placeholder 3"/>
          <p:cNvSpPr>
            <a:spLocks noGrp="1"/>
          </p:cNvSpPr>
          <p:nvPr>
            <p:ph type="hdr" sz="quarter"/>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Class - The Life Of Christ (391)</a:t>
            </a:r>
          </a:p>
        </p:txBody>
      </p:sp>
      <p:sp>
        <p:nvSpPr>
          <p:cNvPr id="5" name="Footer Placeholder 4"/>
          <p:cNvSpPr>
            <a:spLocks noGrp="1"/>
          </p:cNvSpPr>
          <p:nvPr>
            <p:ph type="ftr" sz="quarter" idx="4"/>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1073084" eaLnBrk="0" fontAlgn="base" hangingPunct="0">
              <a:spcBef>
                <a:spcPct val="0"/>
              </a:spcBef>
              <a:spcAft>
                <a:spcPct val="0"/>
              </a:spcAft>
              <a:defRPr/>
            </a:pPr>
            <a:fld id="{F7B26489-C773-4CC7-83F3-F724DB42B306}" type="slidenum">
              <a:rPr lang="en-US" sz="1400">
                <a:solidFill>
                  <a:prstClr val="black"/>
                </a:solidFill>
                <a:latin typeface="Tahoma" charset="0"/>
              </a:rPr>
              <a:pPr defTabSz="1073084" eaLnBrk="0" fontAlgn="base" hangingPunct="0">
                <a:spcBef>
                  <a:spcPct val="0"/>
                </a:spcBef>
                <a:spcAft>
                  <a:spcPct val="0"/>
                </a:spcAft>
                <a:defRPr/>
              </a:pPr>
              <a:t>2</a:t>
            </a:fld>
            <a:endParaRPr lang="en-US" sz="1400">
              <a:solidFill>
                <a:prstClr val="black"/>
              </a:solidFill>
              <a:latin typeface="Tahoma" charset="0"/>
            </a:endParaRPr>
          </a:p>
        </p:txBody>
      </p:sp>
      <p:sp>
        <p:nvSpPr>
          <p:cNvPr id="7" name="Date Placeholder 6">
            <a:extLst>
              <a:ext uri="{FF2B5EF4-FFF2-40B4-BE49-F238E27FC236}">
                <a16:creationId xmlns:a16="http://schemas.microsoft.com/office/drawing/2014/main" id="{46A0A963-B3F3-8D0F-8E80-1F4C084E5D18}"/>
              </a:ext>
            </a:extLst>
          </p:cNvPr>
          <p:cNvSpPr>
            <a:spLocks noGrp="1"/>
          </p:cNvSpPr>
          <p:nvPr>
            <p:ph type="dt" idx="1"/>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12/27/2023 pm class</a:t>
            </a:r>
          </a:p>
        </p:txBody>
      </p:sp>
    </p:spTree>
    <p:extLst>
      <p:ext uri="{BB962C8B-B14F-4D97-AF65-F5344CB8AC3E}">
        <p14:creationId xmlns:p14="http://schemas.microsoft.com/office/powerpoint/2010/main" val="1018460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8:18-27</a:t>
            </a:r>
            <a:r>
              <a:rPr lang="en-US" dirty="0"/>
              <a:t> – “18 Now when Jesus saw great multitudes about him, he gave commandments to depart unto the other side. 19 And there came a scribe, and said unto him, Teacher, I will follow thee whithersoever thou goest. 20 And Jesus saith unto him, The foxes have holes, and the birds of the heaven (have) nests; but the Son of man hath not where to lay his head. 21 And another of the disciples said unto him, Lord, suffer me first to go and bury my father. 22 But Jesus saith unto him, Follow me; and leave the dead to bury their own dead. 23 And when he was entered into a boat, his disciples followed him. 24 And behold, there arose a great tempest in the sea, insomuch that the boat was covered with the waves: but he was asleep. 25 And they came to him, and awoke him, saying, Save, Lord; we perish. 26 And he saith unto them, Why are ye fearful, O ye of little faith? Then he arose, and rebuked the winds and the sea; and there was a great calm. 27 And the men marvelled, saying, What manner of man is this, that even the winds and the sea obey him?”</a:t>
            </a:r>
          </a:p>
          <a:p>
            <a:r>
              <a:rPr lang="en-US" b="1" dirty="0"/>
              <a:t>Mark 4:35-41</a:t>
            </a:r>
            <a:r>
              <a:rPr lang="en-US" dirty="0"/>
              <a:t> – “35 And on that day, when even was come, he saith unto them, Let us go over unto the other side. 36 And leaving the multitude, they take him with them, even as he was, in the boat. And other boats were with him. 37 And there ariseth a great storm of wind, and the waves beat into the boat, insomuch that the boat was now filling. 38 And he himself was in the stern, asleep on the cushion: and they awake him, and say unto him, Teacher, carest thou not that we perish? 39 And he awoke, and rebuked the wind, and said unto the sea, Peace, be still. And the wind ceased, and there was a great calm. 40 And he said unto them, Why are ye fearful? have ye not yet faith? 41 And they feared exceedingly, and said one to another, Who then is this, that even the wind and the sea obey him?”</a:t>
            </a:r>
          </a:p>
          <a:p>
            <a:r>
              <a:rPr lang="en-US" b="1" dirty="0"/>
              <a:t>Luke 8:22-25</a:t>
            </a:r>
            <a:r>
              <a:rPr lang="en-US" dirty="0"/>
              <a:t> – “22 Now it came to pass on one of those days, that he entered into a boat, himself and his disciples; and he said unto them, Let us go over unto the other side of the lake: and they launched forth. 23 But as they sailed he fell asleep: and there came down a storm of wind on the lake; and they were filling (with water), and were in jeopardy. 24 And they came to him, and awoke him, saying, Master, master, We perish. And he awoke, and rebuked the wind and the raging of the water: and they ceased, and there was a calm. 25 And he said unto them, Where is your faith? And being afraid they marvelled, saying one to another, Who then is this, that he commandeth even the winds and the water, and they obey him?”</a:t>
            </a:r>
          </a:p>
          <a:p>
            <a:endParaRPr lang="en-US" dirty="0"/>
          </a:p>
          <a:p>
            <a:r>
              <a:rPr lang="en-US" b="1" dirty="0"/>
              <a:t>Matthew 8:28-34</a:t>
            </a:r>
            <a:r>
              <a:rPr lang="en-US" dirty="0"/>
              <a:t> – “28 And when he was come to the other side into the country of the Gadarenes, there met him two possessed with demons, coming forth out of the tombs, exceeding fierce, so that no man could pass by that way. 29 And behold, they cried out, saying, What have we to do with thee, thou Son of God? art thou come hither to torment us before the time? 30 Now there was afar off from them a herd of many swine feeding. 31 And the demons besought him, saying, If thou cast us out, send us away into the herd of swine. 32 And he said unto them, Go. And they came out, and went into the swine: and behold, the whole herd rushed down the steep into the sea, and perished in the waters. 33 And they that fed them fled, and went away into the city, and told everything, and what was befallen to them that were possessed with demons. 34 And behold, all the city came out to meet Jesus: and when they saw him, they besought (him) that he would depart from their borders.”</a:t>
            </a:r>
          </a:p>
          <a:p>
            <a:r>
              <a:rPr lang="en-US" b="1" dirty="0"/>
              <a:t>Mark 5:1-21</a:t>
            </a:r>
            <a:r>
              <a:rPr lang="en-US" dirty="0"/>
              <a:t> – 5 And they came to the other side of the sea, into the country of the Gerasenes. 2 And when he was come out of the boat, straightway there met him out of the tombs a man with an unclean spirit, 3 who had his dwelling in the tombs: and no man could any more bind him, no, not with a chain; 4 because that he had been often bound with fetters and chains, and the chains had been rent asunder by him, and the fetters broken in pieces: and no man had strength to tame him. 5 And always, night and day, in the tombs and in the mountains, he was crying out, and cutting himself with stones. 6 And when he saw Jesus from afar, he ran and worshipped him; 7 and crying out with a loud voice, he saith, What have I to do with thee, Jesus, thou Son of the Most High God? I adjure thee by God, torment me not. 8 For he said unto him, Come forth, thou unclean spirit, out of the man. 9 And he asked him, What is thy name? And he saith unto him, My name is Legion; for we are many. 10 And he besought him much that he would not send them away out of the country. 11 Now there was there on the mountain side a great herd of swine feeding. 12 And they besought him, saying, Send us into the swine, that we may enter into them. 13 And he gave them leave. And the unclean spirits came out, and entered into the swine: and the herd rushed down the steep into the sea, (in number) about two thousand; and they were drowned in the sea. 14 And they that fed them fled, and told it in the city, and in the country. And they came to see what it was that had come to pass. 15 And they come to Jesus, and behold him that was possessed with demons sitting, clothed and in his right mind, (even) him that had the legion: and they were afraid. 16 And they that saw it declared unto them how it befell him that was possessed with demons, and concerning the swine. 17 And they began to beseech him to depart from their borders. 18 And as he was entering into the boat, he that had been possessed with demons besought him that he might be with him. 19 And he suffered him not, but saith unto him, Go to thy house unto thy friends, and tell them how great things the Lord hath done for thee, and (how) he had mercy on thee. 20 And he went his way, and began to publish in Decapolis how great things Jesus had done for him: and all men marvelled. 21 And when Jesus had crossed over again in the boat unto the other side, a great multitude was gathered unto him; and he was by the sea.”</a:t>
            </a:r>
          </a:p>
          <a:p>
            <a:r>
              <a:rPr lang="en-US" b="1" dirty="0"/>
              <a:t>Luke 8:26-40</a:t>
            </a:r>
            <a:r>
              <a:rPr lang="en-US" dirty="0"/>
              <a:t> – “26 And they arrived at the country of the Gerasenes, which is over against Galilee. 27 And when he was come forth upon the land, there met him a certain man out of the city, who had demons; and for a long time he had worn no clothes, and abode not in (any) house, but in the tombs. 28 And when he saw Jesus, he cried out, and fell down before him, and with a loud voice said, What have I to do with thee, Jesus, thou Son of the Most High God? I beseech thee, torment me not. 29 For he was commanding the unclean spirit to come out from the man. For oftentimes it had seized him: and he was kept under guard, and bound with chains and fetters; and breaking the bands asunder, he was driven of the demon into the deserts. 30 And Jesus asked him, What is thy name? And he said, Legion. (for many demons were entered into him.) 31 And they intreated him that he would not command them to depart into the abyss. 32 Now there was there a herd of many swine feeding on the mountain: and they entreated him that he would give them leave to enter into them. And he gave them leave. 33 And the demons came out from the man, and entered into the swine: and the herd rushed down the steep into the lake, and were drowned. 34 And when they that fed them saw what had come to pass, they fled, and told it in the city and in the country. 35 And they went out to see what had come to pass; and they came to Jesus, and found the man, from whom the demons were gone out, sitting, clothed and in his right mind, at the feet of Jesus: and they were afraid. 36 And they that saw it told them how he that was possessed with demons was made whole. 37 And all the people of the country of the Gerasenes round about asked him to depart from them; for they were holden with great fear: and he entered into a boat, and returned. 38 But the man from whom the demons were gone out prayed him that he might be with him: but he sent him away, saying, 39 Return to thy house, and declare how great things God hath done for thee. And he went his way, publishing throughout the whole city how great things Jesus had done for him. 40 And as Jesus returned, the multitude welcomed him; for they were all waiting for him.”</a:t>
            </a:r>
          </a:p>
          <a:p>
            <a:endParaRPr lang="en-US" dirty="0"/>
          </a:p>
          <a:p>
            <a:r>
              <a:rPr lang="en-US" b="1" dirty="0"/>
              <a:t>Matthew 9:10-17</a:t>
            </a:r>
            <a:r>
              <a:rPr lang="en-US" dirty="0"/>
              <a:t> – “10 And it came to pass, as he sat at meat in the house, behold, many publicans and sinners came and sat down with Jesus and his disciples. 11 And when the Pharisees saw it, they said unto his disciples, Why eateth your Teacher with the publicans and sinners? 12 But when he heard it, he said, They that are whole have no need of a physician, but they that are sick. 13 But go ye and learn what (this) meaneth, I desire mercy, and not sacrifice, for I came not to call the righteous, but sinners. 14 Then come to him the disciples of John, saying, Why do we and the Pharisees fast oft, but thy disciples fast not? 15 And Jesus said unto them, Can the sons of the bridechamber mourn, as long as the bridegroom is with them? but the days will come, when the bridegroom shall be taken away from them, and then will they fast. 16 And no man putteth a piece of undressed cloth upon an old garment; for that which should fill it up taketh from the garment, and a worse rent is made. 17 Neither do (men) put new wine into old wine-skins: else the skins burst, and the wine is spilled, and the skins perish: but they put new wine into fresh wine-skins, and both are preserved.”</a:t>
            </a:r>
          </a:p>
          <a:p>
            <a:r>
              <a:rPr lang="en-US" b="1" dirty="0"/>
              <a:t>Mark 2:15-22</a:t>
            </a:r>
            <a:r>
              <a:rPr lang="en-US" dirty="0"/>
              <a:t> – “15 And it came to pass, that he was sitting at meat in his house, and many publicans and sinners sat down with Jesus and his disciples: for there were many, and they followed him. 16 And the scribes of the Pharisees, when they saw that he was eating with the sinners and publicans, said unto his disciples, (How is it) that he eateth and drinketh with publicans and sinners? 17 And when Jesus heard it, he saith unto them, They that are whole have no need of a physician, but they that are sick: I came not to call the righteous, but sinners. 18 And John's disciples and the Pharisees were fasting: and they come and say unto him, Why do John's disciples and the disciples of the Pharisees fast, but thy disciples fast not? 19 And Jesus said unto them, Can the sons of the bridechamber fast, while the bridegroom is with them? as long as they have the bridegroom with them, they cannot fast. 20 But the days will come, when the bridegroom shall be taken away from them, and then will they fast in that day. 21 No man </a:t>
            </a:r>
            <a:r>
              <a:rPr lang="en-US" dirty="0" err="1"/>
              <a:t>seweth</a:t>
            </a:r>
            <a:r>
              <a:rPr lang="en-US" dirty="0"/>
              <a:t> a piece of undressed cloth on an old garment: else that which should fill it up taketh from it, the new from the old, and a worse rent is made. 22 And no man putteth new wine into old wineskins; else the wine will burst the skins, and the wine perisheth, and the skins: but (they put) new wine into fresh wine-skins.”</a:t>
            </a:r>
          </a:p>
          <a:p>
            <a:r>
              <a:rPr lang="en-US" b="1" dirty="0"/>
              <a:t>Luke 5:29-39</a:t>
            </a:r>
            <a:r>
              <a:rPr lang="en-US" dirty="0"/>
              <a:t> – “29 And Levi made him a great feast in his house: and there was a great multitude of publicans and of others that were sitting at meat with them. 30 And the Pharisees and their scribes murmured against his disciples, saying, Why do ye eat and drink with the publicans and sinners? 31 And Jesus answering said unto them, They that are in health have no need of a physician; but they that are sick. 32 I am not come to call the righteous but sinners to repentance. 33 And they said unto him, The disciples of John fast often, and make supplications; likewise also the (disciples) of the Pharisees; but thine eat and drink. 34 And Jesus said unto them, Can ye make the sons of the bride-chamber fast, while the bridegroom is with them? 35 But the days will come; and when the bride-groom shall be taken away from them, then will they fast in those days. 36 And he spake also a parable unto them: No man rendeth a piece from a new garment and putteth it upon an old garment; else he will rend the new, and also the piece from the new will not agree with the old. 37 And no man putteth new wine into old wine-skins; else the new wine will burst the skins and itself will be spilled, and the skins will perish. 38 But new wine must be put into fresh wine-skins. 39 And no man having drunk old (wine) desireth new; for he saith, The old is good.”</a:t>
            </a:r>
          </a:p>
          <a:p>
            <a:endParaRPr lang="en-US" dirty="0"/>
          </a:p>
          <a:p>
            <a:r>
              <a:rPr lang="en-US" b="1" dirty="0"/>
              <a:t>Matthew 9:18-26</a:t>
            </a:r>
            <a:r>
              <a:rPr lang="en-US" dirty="0"/>
              <a:t> – “18 While he spake these things unto them, behold, there came a ruler, and worshipped him, saying, My daughter is even now dead: but come and lay thy hand upon her, and she shall live. 19 And Jesus arose, and followed him, and (so did) his disciples. 20 And behold, a woman, who had an issue of blood twelve years, came behind him, and touched the border of his garment: 21 for she said within herself, If I do but touch his garment, I shall be made whole. 22 But Jesus turning and seeing her said, Daughter, be of good cheer; thy faith hath made thee whole. And the woman was made whole from that hour. 23 And when Jesus came into the ruler's house, and saw the flute-players, and the crowd making a tumult, 24 he said, Give place: for the damsel is not dead, but sleepeth. And they laughed him to scorn. 25 But when the crowd was put forth, he entered in, and took her by the hand; and the damsel arose. 26 And the fame hereof went forth into all that land.”</a:t>
            </a:r>
          </a:p>
          <a:p>
            <a:r>
              <a:rPr lang="en-US" b="1" dirty="0"/>
              <a:t>Mark 5:22-43</a:t>
            </a:r>
            <a:r>
              <a:rPr lang="en-US" dirty="0"/>
              <a:t> – “22 And there cometh one of the rulers of the synagogue, Jairus by name; and seeing him, he falleth at his feet, 23 and beseecheth him much, saying, My little daughter is at the point of death: (I pray thee), that thou come and lay thy hands on her, that she may be made whole, and live. 24 And he went with him; and a great multitude followed him, and they thronged him. 25 And a woman, who had an issue of blood twelve years, 26 and had suffered many things of many physicians, and had spent all that she had, and was nothing bettered, but rather grew worse, 27 having heard the things concerning Jesus, came in the crowd behind, and touched his garment. 28 For she said, If I touch but his garments, I shall be made whole. 29 And straightway the fountain of her blood was dried up; and she felt in her body that she was healed of her plague. 30 And straightway Jesus, perceiving in himself that the power (proceeding) from him had gone forth, turned him about in the crowd, and said, Who touched my garments? 31 And his disciples said unto him, Thou seest the multitude thronging thee, and sayest thou, Who touched me? 32 And he looked round about to see her that had done this thing. 33 But the woman fearing and trembling, knowing what had been done to her, came and fell down before him, and told him all the truth. 34 And he said unto her, Daughter, thy faith hath made thee whole; go in peace, and be whole of thy plague. 35 While he yet spake, they come from the ruler of the synagogue's (house) saying, Thy daughter is dead: why troublest thou the Teacher any further? 36 But Jesus, not heeding the word spoken, saith unto the ruler of the synagogue, Fear not, only believe. 37 And he suffered no man to follow with him, save Peter, and James, and John the brother of James. 38 And they come to the house of the ruler of the synagogue; and he beholdeth a tumult, and (many) weeping and wailing greatly. 39 And when he was entered in, he saith unto them, Why make ye a tumult, and weep? the child is not dead, but sleepeth. 40 And they laughed him to scorn. But he, having put them all forth, taketh the father of the child and her mother and them that were with him, and goeth in where the child was. 41 And taking the child by the hand, he saith unto her, Talitha cumi; which is, being interpreted, Damsel, I say unto thee, Arise. 42 And straightway the damsel rose up, and walked; for she was twelve years old. And they were amazed straightway with a great amazement. 43 And he charged them much that no man should know this: and he commanded that (something) should be given her to eat.”</a:t>
            </a:r>
          </a:p>
          <a:p>
            <a:r>
              <a:rPr lang="en-US" b="1" dirty="0"/>
              <a:t>Luke 8:41-56</a:t>
            </a:r>
            <a:r>
              <a:rPr lang="en-US" dirty="0"/>
              <a:t> – “41 And behold, there came a man named Jairus, and he was a ruler of the synagogue: and he fell down at Jesus' feet, and besought him to come into his house; 42 for he had an only daughter, about twelve years of age, and she was dying. But as he went the multitudes thronged him. 43 And a woman having an issue of blood twelve years, who had spent all her living upon physicians, and could not be healed of any, 44 came behind him, and touched the border of his garment: and immediately the issue of her blood stanched. 45 And Jesus said, Who is it that touched me? And when all denied, Peter said, and they that were with him, Master, the multitudes press thee and crush (thee). 46 But Jesus said, Some one did touch me; for I perceived that power had gone forth from me. 47 And when the woman saw that she was not hid, she came trembling, and falling down before him declared in the presence of all the people for what cause she touched him, and how she was healed immediately. 48 And he said unto her, Daughter, thy faith hath made thee whole; go in peace. 49 While he yet spake, there cometh one from the ruler of the synagogue's (house), saying, Thy daughter is dead; trouble not the Teacher. 50 But Jesus hearing it, answered him, Fear not: only believe, and she shall be made whole. 51 And when he came to the house, he suffered not any man to enter in with him, save Peter, and John, and James, and the father of the maiden and her mother. 52 And all were weeping, and bewailing her: but he said, Weep not; for she is not dead, but sleepeth. 53 And they laughed him to scorn, knowing that she was dead. 54 But he, taking her by the hand, called, saying, Maiden, arise. 55 And her spirit returned, and she rose up immediately: and he commanded that (something) be given her to eat. 56 And her parents were amazed: but he charged them to tell no man what had been done.”</a:t>
            </a:r>
          </a:p>
          <a:p>
            <a:endParaRPr lang="en-US" dirty="0"/>
          </a:p>
          <a:p>
            <a:r>
              <a:rPr lang="en-US" b="1" dirty="0"/>
              <a:t>Matthew 9:27-34</a:t>
            </a:r>
            <a:r>
              <a:rPr lang="en-US" dirty="0"/>
              <a:t> – “27 And as Jesus passed by from thence, two blind men followed him, crying out, and saying, Have mercy on us, thou son of David. 28 And when he was come into the house, the blind men came to him: and Jesus saith unto them, Believe ye that I am able to do this? They say unto him, Yea, Lord. 29 Then touched he their eyes, saying, According to your faith be it done unto you. 30 And their eyes were opened. And Jesus strictly charged them, saying, See that no man know it. 31 But they went forth, and spread abroad his fame in all that land. 32 And as they went forth, behold, there was brought to him a dumb man possessed with a demon. 33 And when the demon was cast out, the dumb man spake: and the multitudes marvelled, saying, It was never so seen in Israel. 34 But the Pharisees said, By the prince of the demons casteth he out demons.”</a:t>
            </a:r>
          </a:p>
          <a:p>
            <a:endParaRPr lang="en-US" dirty="0"/>
          </a:p>
          <a:p>
            <a:r>
              <a:rPr lang="en-US" b="1" dirty="0"/>
              <a:t>Matthew 9:35-11:1</a:t>
            </a:r>
            <a:r>
              <a:rPr lang="en-US" dirty="0"/>
              <a:t> – Lots to look at.</a:t>
            </a:r>
          </a:p>
          <a:p>
            <a:r>
              <a:rPr lang="en-US" b="1" dirty="0"/>
              <a:t>Mark 6:6-13</a:t>
            </a:r>
            <a:r>
              <a:rPr lang="en-US" dirty="0"/>
              <a:t> – “6 And he marvelled because of their unbelief. And he went round about the villages teaching. 7 And he calleth unto him the twelve, and began to send them forth by two and two; and he gave them authority over the unclean spirits; 8 and he charged them that they should take nothing for (their) journey, save a staff only; no bread, no wallet, no money in their purse; 9 but (to go) shod with sandals: and, (said he), put not on two coats. 10 And he said unto them, Wheresoever ye enter into a house, there abide till ye depart thence. 11 And whatsoever place shall not receive you, and they hear you not, as ye go forth thence, shake off the dust that is under your feet for a testimony unto them. 12 And they went out, and preached that (men) should repent. 13 And they cast out many demons, and anointed with oil many that were sick, and healed them.”</a:t>
            </a:r>
          </a:p>
          <a:p>
            <a:r>
              <a:rPr lang="en-US" b="1" dirty="0"/>
              <a:t>Luke 9:1-6</a:t>
            </a:r>
            <a:r>
              <a:rPr lang="en-US" dirty="0"/>
              <a:t> – “9 And he called the twelve together, and gave them power and authority over all demons, and to cure diseases. 2 And he sent them forth to preach the kingdom of God, and to heal the sick. 3 And he said unto them, Take nothing for your journey, neither staff, nor wallet, nor bread, nor money; neither have two coats. 4 And into whatsoever house ye enter, there abide, and thence depart. 5 And as many as receive you not, when ye depart from that city, shake off the dust from your feet for a testimony against them. 6 And they departed, and went throughout the villages, preaching the gospel, and healing everywhere.”</a:t>
            </a:r>
          </a:p>
        </p:txBody>
      </p:sp>
      <p:sp>
        <p:nvSpPr>
          <p:cNvPr id="4" name="Header Placeholder 3"/>
          <p:cNvSpPr>
            <a:spLocks noGrp="1"/>
          </p:cNvSpPr>
          <p:nvPr>
            <p:ph type="hdr" sz="quarter"/>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Class - The Life Of Christ (391)</a:t>
            </a:r>
          </a:p>
        </p:txBody>
      </p:sp>
      <p:sp>
        <p:nvSpPr>
          <p:cNvPr id="5" name="Footer Placeholder 4"/>
          <p:cNvSpPr>
            <a:spLocks noGrp="1"/>
          </p:cNvSpPr>
          <p:nvPr>
            <p:ph type="ftr" sz="quarter" idx="4"/>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1073084" eaLnBrk="0" fontAlgn="base" hangingPunct="0">
              <a:spcBef>
                <a:spcPct val="0"/>
              </a:spcBef>
              <a:spcAft>
                <a:spcPct val="0"/>
              </a:spcAft>
              <a:defRPr/>
            </a:pPr>
            <a:fld id="{F7B26489-C773-4CC7-83F3-F724DB42B306}" type="slidenum">
              <a:rPr lang="en-US" sz="1400">
                <a:solidFill>
                  <a:prstClr val="black"/>
                </a:solidFill>
                <a:latin typeface="Tahoma" charset="0"/>
              </a:rPr>
              <a:pPr defTabSz="1073084" eaLnBrk="0" fontAlgn="base" hangingPunct="0">
                <a:spcBef>
                  <a:spcPct val="0"/>
                </a:spcBef>
                <a:spcAft>
                  <a:spcPct val="0"/>
                </a:spcAft>
                <a:defRPr/>
              </a:pPr>
              <a:t>3</a:t>
            </a:fld>
            <a:endParaRPr lang="en-US" sz="1400">
              <a:solidFill>
                <a:prstClr val="black"/>
              </a:solidFill>
              <a:latin typeface="Tahoma" charset="0"/>
            </a:endParaRPr>
          </a:p>
        </p:txBody>
      </p:sp>
      <p:sp>
        <p:nvSpPr>
          <p:cNvPr id="7" name="Date Placeholder 6">
            <a:extLst>
              <a:ext uri="{FF2B5EF4-FFF2-40B4-BE49-F238E27FC236}">
                <a16:creationId xmlns:a16="http://schemas.microsoft.com/office/drawing/2014/main" id="{82AD2A73-5172-0CC0-F6DA-2031B0FE3092}"/>
              </a:ext>
            </a:extLst>
          </p:cNvPr>
          <p:cNvSpPr>
            <a:spLocks noGrp="1"/>
          </p:cNvSpPr>
          <p:nvPr>
            <p:ph type="dt" idx="1"/>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12/27/2023 pm class</a:t>
            </a:r>
          </a:p>
        </p:txBody>
      </p:sp>
    </p:spTree>
    <p:extLst>
      <p:ext uri="{BB962C8B-B14F-4D97-AF65-F5344CB8AC3E}">
        <p14:creationId xmlns:p14="http://schemas.microsoft.com/office/powerpoint/2010/main" val="4179501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14:1-12</a:t>
            </a:r>
            <a:r>
              <a:rPr lang="en-US" dirty="0"/>
              <a:t> – “1 At that season Herod the tetrarch heard the report concerning Jesus, 2 and said unto his servants, This is John the Baptist; he is risen from the dead; and therefore do these powers work in him. 3 For Herod had laid hold on John, and bound him, and put him in prison for the sake of Herodias, his brother Philip's wife. 4 For John said unto him, It is not lawful for thee to have her. 5 And when he would have put him to death, he feared the multitude, because they counted him as a prophet. 6 But when Herod's birthday came, the daughter of Herodias danced in the midst, and pleased Herod. 7 Whereupon he promised with an oath to give her whatsoever she should ask. 8 And she, being put forward by her mother, saith, Give me here on a platter the head of John the Baptist. 9 And the king was grieved; but for the sake of his oaths, and of them that sat at meat with him, he commanded it to be given; 10 and he sent and beheaded John in the prison. 11 And his head was brought on a platter, and given to the damsel: and she brought it to her mother. 12 And his disciples came, and took up the corpse, and buried him; and they went and told Jesus.”</a:t>
            </a:r>
          </a:p>
          <a:p>
            <a:r>
              <a:rPr lang="en-US" b="1" dirty="0"/>
              <a:t>Mark 6:14-29</a:t>
            </a:r>
            <a:r>
              <a:rPr lang="en-US" dirty="0"/>
              <a:t> – “14 And king Herod heard (thereof); for his name had become known: and he said, John the Baptizer is risen from the dead, and therefore do these powers work in him. 15 But others said, It is Elijah. And others said, (It is) a prophet, (even) as one of the prophets. 16 But Herod, when he heard (thereof), said, John, whom I beheaded, he is risen. 17 For Herod himself had sent forth and laid hold upon John, and bound him in prison for the sake of Herodias, his brother Philip's wife; for he had married her. 18 For John said unto Herod, It is not lawful for thee to have thy brother's wife. 19 And Herodias set herself against him, and desired to kill him; and she could not; 20 for Herod feared John, knowing that he was a righteous and holy man, and kept him safe. And when he heard him, he was much perplexed; and he heard him gladly. 21 And when a convenient day was come, that Herod on his birthday made a supper to his lords, and the high captains, and the chief men of Galilee; 22 and when the daughter of Herodias herself came in and danced, she pleased Herod and them that sat at meat with him; and the king said unto the damsel, Ask of me whatsoever thou wilt, and I will give it thee. 23 And he sware unto her, Whatsoever thou shalt ask of me, I will give it thee, unto the half of my kingdom. 24 And she went out, and said unto her mother, What shall I ask? And she said, The head of John the Baptizer. 25 And she came in straightway with haste unto the king, and asked, saying, I will that thou forthwith give me on a platter the head of John the Baptist. 26 And the king was exceeding sorry; but for the sake of his oaths, and of them that sat at meat, he would not reject her. 27 And straightway the king sent forth a soldier of his guard, and commanded to bring his head: and he went and beheaded him in the prison, 28 and brought his head on a platter, and gave it to the damsel; and the damsel gave it to her mother. 29 And when his disciples heard (thereof), they came and took up his corpse, and laid it in a tomb.”</a:t>
            </a:r>
          </a:p>
          <a:p>
            <a:r>
              <a:rPr lang="en-US" b="1" dirty="0"/>
              <a:t>Luke 9:7-9</a:t>
            </a:r>
            <a:r>
              <a:rPr lang="en-US" dirty="0"/>
              <a:t> – “7 Now Herod the tetrarch heard of all that was done: and he was much perplexed, because that it was said by some, that John was risen from the dead; 8 and by some, that Elijah had appeared; and by others, that one of the old prophets was risen again. 9 And Herod said, John I beheaded: but who is this, about whom I hear such things? And he sought to see him.”</a:t>
            </a:r>
          </a:p>
          <a:p>
            <a:endParaRPr lang="en-US" dirty="0"/>
          </a:p>
          <a:p>
            <a:r>
              <a:rPr lang="en-US" b="1" dirty="0"/>
              <a:t>Matthew 14:13</a:t>
            </a:r>
            <a:r>
              <a:rPr lang="en-US" dirty="0"/>
              <a:t> – “Now when Jesus heard (it), he withdrew from thence in a boat, to a desert place apart: and when the multitudes heard (thereof,) they followed him on foot from the cities.”</a:t>
            </a:r>
          </a:p>
          <a:p>
            <a:r>
              <a:rPr lang="en-US" b="1" dirty="0"/>
              <a:t>Mark 6:30-32</a:t>
            </a:r>
            <a:r>
              <a:rPr lang="en-US" dirty="0"/>
              <a:t> – “30 And the apostles gather themselves together unto Jesus; and they told him all things, whatsoever they had done, and whatsoever they had taught. 31 And he saith unto them, Come ye yourselves apart into a desert place, and rest a while. For there were many coming and going, and they had no leisure so much as to eat. 32 And they went away in the boat to a desert place apart.”</a:t>
            </a:r>
          </a:p>
          <a:p>
            <a:r>
              <a:rPr lang="en-US" b="1" dirty="0"/>
              <a:t>Luke 9:10</a:t>
            </a:r>
            <a:r>
              <a:rPr lang="en-US" dirty="0"/>
              <a:t> – “And the apostles, when they were returned, declared unto him what things they had done. And he took them, and withdrew apart to a city, called Bethsaida.”</a:t>
            </a:r>
          </a:p>
          <a:p>
            <a:r>
              <a:rPr lang="en-US" b="1" dirty="0"/>
              <a:t>John 6:1</a:t>
            </a:r>
            <a:r>
              <a:rPr lang="en-US" dirty="0"/>
              <a:t> – “After these things Jesus went away to the other side of the sea of Galilee, which is (the sea) of Tiberias.”</a:t>
            </a:r>
          </a:p>
          <a:p>
            <a:endParaRPr lang="en-US" dirty="0"/>
          </a:p>
          <a:p>
            <a:r>
              <a:rPr lang="en-US" b="1" dirty="0"/>
              <a:t>Matthew 14:14-21</a:t>
            </a:r>
            <a:r>
              <a:rPr lang="en-US" dirty="0"/>
              <a:t> – “14 And he came forth, and saw a great multitude, and he had compassion on them, and healed their sick. 15 And when even was come, the disciples came to him, saying, The place is desert, and the time is already past; send the multitudes away, that they may go into the villages, and buy themselves food. 16 But Jesus said unto them, They have no need to go away; give ye them to eat. 17 And they say unto him, We have here but five loaves, and two fishes. 18 And he said, Bring them hither to me. 19 And he commanded the multitudes to sit down on the grass; and he took the five loaves, and the two fishes, and looking up to heaven, he blessed, and brake and gave the loaves to the disciples, and the disciples to the multitudes. 20 And they all ate, and were filled: and they took up that which remained over of the broken pieces, twelve baskets full. 21 And they that did eat were about five thousand men, besides women and children.”</a:t>
            </a:r>
          </a:p>
          <a:p>
            <a:r>
              <a:rPr lang="en-US" b="1" dirty="0"/>
              <a:t>Mark 6:33-44</a:t>
            </a:r>
            <a:r>
              <a:rPr lang="en-US" dirty="0"/>
              <a:t> – “33 And (the people) saw them going, and many knew (them), and they ran together there on foot from all the cities, and outwent them. 34 And he came forth and saw a great multitude, and he had compassion on them, because they were as sheep not having a shepherd: and he began to teach them many things. 35 And when the day was now far spent, his disciples came unto him, and said, The place is desert, and the day is now far spent; 36 send them away, that they may go into the country and villages round about, and buy themselves somewhat to eat. 37 But he answered and said unto them, Give ye them to eat. And they say unto him, Shall we go and buy two hundred shillings' worth of bread, and give them to eat? 38 And he saith unto them, How many loaves have ye? go (and) see. And when they knew, they say, Five, and two fishes. 39 And he commanded them that all should sit down by companies upon the green grass. 40 And they sat down in ranks, by hundreds, and by fifties. 41 And he took the five loaves and the two fishes, and looking up to heaven, he blessed, and brake the loaves; and he gave to the disciples to set before them; and the two fishes divided he among them all. 42 And they all ate, and were filled. 43 And they took up broken pieces, twelve basketfuls, and also of the fishes. 44 And they that ate the loaves were five thousand men.”</a:t>
            </a:r>
          </a:p>
          <a:p>
            <a:r>
              <a:rPr lang="en-US" b="1" dirty="0"/>
              <a:t>Luke 9:11-17</a:t>
            </a:r>
            <a:r>
              <a:rPr lang="en-US" dirty="0"/>
              <a:t> – “11 But the multitudes perceiving it followed him: and he welcomed them, and spake to them of the kingdom of God, and them that had need of healing he cured. 12 And the day began to wear away; and the twelve came, and said unto him, Send the multitude away, that they may go into the villages and country round about, and lodge, and get provisions: for we are here in a desert place. 13 But he said unto them, Give ye them to eat. And they said, We have no more than five loaves and two fishes; except we should go and buy food for all this people. 14 For they were about five thousand men. And he said unto his disciples, Make them sit down in companies, about fifty each. 15 And they did so, and made them all sit down. 16 And he took the five loaves and the two fishes, and looking up to heaven, he blessed them, and brake; and gave to the disciples to set before the multitude. 17 And they ate, and were all filled: and there was taken up that which remained over to them of broken pieces, twelve baskets.”</a:t>
            </a:r>
          </a:p>
          <a:p>
            <a:r>
              <a:rPr lang="en-US" b="1" dirty="0"/>
              <a:t>John 6:2-14</a:t>
            </a:r>
            <a:r>
              <a:rPr lang="en-US" dirty="0"/>
              <a:t> – “2 And a great multitude followed him, because they beheld the signs which he did on them that were sick. 3 And Jesus went up into the mountain, and there he sat with his disciples. 4 Now the passover, the feast of the Jews, was at hand. 5 Jesus therefore lifting up his eyes, and seeing that a great multitude cometh unto him, saith unto Philip, Whence are we to buy bread, that these may eat? 6 And this he said to prove him: for he himself knew what he would do. 7 Philip answered him, Two hundred shillings' worth of bread is not sufficient for them, that every one may take a little. 8 One of his disciples, Andrew, Simon Peter's brother, saith unto him, 9 There is a lad here, who hath five barley loaves, and two fishes: but what are these among so many? 10 Jesus said, Make the people sit down. Now there was much grass in the place. So the men sat down, in number about five thousand. 11 Jesus therefore took the loaves; and having given thanks, he distributed to them that were set down; likewise also of the fishes as much as they would. 12 And when they were filled, he saith unto his disciples, Gather up the broken pieces which remain over, that nothing be lost. 13 So they gathered them up, and filled twelve baskets with broken pieces from the five barley loaves, which remained over unto them that had eaten. 14 When therefore the people saw the sign which he did, they said, This is of a truth the prophet that cometh into the world.”</a:t>
            </a:r>
          </a:p>
          <a:p>
            <a:endParaRPr lang="en-US" dirty="0"/>
          </a:p>
          <a:p>
            <a:r>
              <a:rPr lang="en-US" b="1" dirty="0"/>
              <a:t>Matthew 14:22-36</a:t>
            </a:r>
            <a:r>
              <a:rPr lang="en-US" dirty="0"/>
              <a:t> – “22 And straightway he constrained the disciples to enter into the boat, and to go before him unto the other side, till he should send the multitudes away. 23 And after he had sent the multitudes away, he went up into the mountain apart to pray: and when even was come, he was there alone. 24 But the boat was now in the midst of the sea, distressed by the waves; for the wind was contrary. 25 And in the fourth watch of the night he came unto them, walking upon the sea. 26 And when the disciples saw him walking on the sea, they were troubled, saying, It is a ghost; and they cried out for fear. 27 But straightway Jesus spake unto them, saying Be of good cheer; it is I; be not afraid. 28 And Peter answered him and said, Lord, if it be thou, bid me come unto the upon the waters. 29 And he said, Come. And Peter went down from the boat, and walked upon the waters to come to Jesus. 30 But when he saw the wind, he was afraid; and beginning to sink, he cried out, saying, Lord, save me. 31 And immediately Jesus stretched forth his hand, and took hold of him, and saith unto him, O thou of little faith, wherefore didst thou doubt? 32 And when they were gone up into the boat, the wind ceased. 33 And they that were in the boat worshipped him, saying, Of a truth thou art the Son of God. 34 And when they had crossed over, they came to the land, unto Gennesaret. 35 And when the men of that place knew him, they sent into all that region round about, and brought unto him all that were sick, 36 and they besought him that they might only touch the border of his garment: and as many as touched were made whole.”</a:t>
            </a:r>
          </a:p>
          <a:p>
            <a:r>
              <a:rPr lang="en-US" b="1" dirty="0"/>
              <a:t>Mark 6:45-56</a:t>
            </a:r>
            <a:r>
              <a:rPr lang="en-US" dirty="0"/>
              <a:t> – “45 And straightway he constrained his disciples to enter into the boat, and to go before (him) unto the other side to Bethsaida, while he himself sendeth the multitude away. 46 And after he had taken leave of them, he departed into the mountain to pray. 47 And when even was come, the boat was in the midst of the sea, and he alone on the land. 48 And seeing them distressed in rowing, for the wind was contrary unto them, about the fourth watch of the night he cometh unto them, walking on the sea; and he would have passed by them: 49 but they, when they saw him walking on the sea, supposed that it was a ghost, and cried out; 50 for they all saw him, and were troubled. But he straightway spake with them, and saith unto them, Be of good cheer: it is I; be not afraid. 51 And he went up unto them into the boat; and the wind ceased: and they were sore amazed in themselves; 52 for they understood not concerning the loaves, but their heart was hardened. 53 And when they had crossed over, they came to the land unto Gennesaret, and moored to the shore. 54 And when they were come out of the boat, straightway (the people) knew him, 55 and ran round about that whole region, and began to carry about on their beds those that were sick, where they heard he was. 56 And wheresoever he entered, into villages, or into cities, or into the country, they laid the sick in the marketplaces, and besought him that they might touch if it were but the border of his garment: and as many as touched him were made whole.”</a:t>
            </a:r>
          </a:p>
          <a:p>
            <a:r>
              <a:rPr lang="en-US" b="1" dirty="0"/>
              <a:t>John 6:15-21</a:t>
            </a:r>
            <a:r>
              <a:rPr lang="en-US" dirty="0"/>
              <a:t> – “15 Jesus therefore perceiving that they were about to come and take him by force, to make him king, withdrew again into the mountain himself alone. 16 And when evening came, his disciples went down unto the sea; 17 and they entered into a boat, and were going over the sea unto Capernaum. And it was now dark, and Jesus had not yet come to them. 18 And the sea was rising by reason of a great wind that blew. 19 When therefore they had rowed about five and twenty or thirty furlongs, they behold Jesus walking on the sea, and drawing nigh unto the boat: and they were afraid. 20 But he saith unto them, It is I; be not afraid. 21 They were willing therefore to receive him into the boat: and straightway the boat was at the land whither they were going.”</a:t>
            </a:r>
          </a:p>
        </p:txBody>
      </p:sp>
      <p:sp>
        <p:nvSpPr>
          <p:cNvPr id="4" name="Slide Number Placeholder 3"/>
          <p:cNvSpPr>
            <a:spLocks noGrp="1"/>
          </p:cNvSpPr>
          <p:nvPr>
            <p:ph type="sldNum" sz="quarter" idx="5"/>
          </p:nvPr>
        </p:nvSpPr>
        <p:spPr/>
        <p:txBody>
          <a:bodyPr/>
          <a:lstStyle/>
          <a:p>
            <a:pPr defTabSz="990570">
              <a:defRPr/>
            </a:pPr>
            <a:fld id="{09D44999-145E-4C89-BF6B-610FC071A1CB}" type="slidenum">
              <a:rPr lang="en-US" sz="1400">
                <a:solidFill>
                  <a:prstClr val="black"/>
                </a:solidFill>
                <a:latin typeface="Calibri" panose="020F0502020204030204"/>
              </a:rPr>
              <a:pPr defTabSz="990570">
                <a:defRPr/>
              </a:pPr>
              <a:t>4</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A0104E0-5098-5549-689C-A0708BB985D6}"/>
              </a:ext>
            </a:extLst>
          </p:cNvPr>
          <p:cNvSpPr>
            <a:spLocks noGrp="1"/>
          </p:cNvSpPr>
          <p:nvPr>
            <p:ph type="dt" idx="1"/>
          </p:nvPr>
        </p:nvSpPr>
        <p:spPr/>
        <p:txBody>
          <a:bodyPr/>
          <a:lstStyle/>
          <a:p>
            <a:pPr defTabSz="990570">
              <a:defRPr/>
            </a:pPr>
            <a:r>
              <a:rPr lang="en-US" sz="1400">
                <a:solidFill>
                  <a:prstClr val="black"/>
                </a:solidFill>
                <a:latin typeface="Calibri" panose="020F0502020204030204"/>
              </a:rPr>
              <a:t>12/27/2023 pm class</a:t>
            </a:r>
          </a:p>
        </p:txBody>
      </p:sp>
      <p:sp>
        <p:nvSpPr>
          <p:cNvPr id="6" name="Footer Placeholder 5">
            <a:extLst>
              <a:ext uri="{FF2B5EF4-FFF2-40B4-BE49-F238E27FC236}">
                <a16:creationId xmlns:a16="http://schemas.microsoft.com/office/drawing/2014/main" id="{46680C19-9C81-945B-67E1-32792E823BBE}"/>
              </a:ext>
            </a:extLst>
          </p:cNvPr>
          <p:cNvSpPr>
            <a:spLocks noGrp="1"/>
          </p:cNvSpPr>
          <p:nvPr>
            <p:ph type="ftr" sz="quarter" idx="4"/>
          </p:nvPr>
        </p:nvSpPr>
        <p:spPr/>
        <p:txBody>
          <a:bodyPr/>
          <a:lstStyle/>
          <a:p>
            <a:pPr defTabSz="990570">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AF267FDB-1DD6-53EA-7531-CD82B4352558}"/>
              </a:ext>
            </a:extLst>
          </p:cNvPr>
          <p:cNvSpPr>
            <a:spLocks noGrp="1"/>
          </p:cNvSpPr>
          <p:nvPr>
            <p:ph type="hdr" sz="quarter"/>
          </p:nvPr>
        </p:nvSpPr>
        <p:spPr/>
        <p:txBody>
          <a:bodyPr/>
          <a:lstStyle/>
          <a:p>
            <a:pPr defTabSz="990570">
              <a:defRPr/>
            </a:pPr>
            <a:r>
              <a:rPr lang="en-US" sz="1400">
                <a:solidFill>
                  <a:prstClr val="black"/>
                </a:solidFill>
                <a:latin typeface="Calibri" panose="020F0502020204030204"/>
              </a:rPr>
              <a:t>Class - The Life Of Christ (391)</a:t>
            </a:r>
          </a:p>
        </p:txBody>
      </p:sp>
    </p:spTree>
    <p:extLst>
      <p:ext uri="{BB962C8B-B14F-4D97-AF65-F5344CB8AC3E}">
        <p14:creationId xmlns:p14="http://schemas.microsoft.com/office/powerpoint/2010/main" val="3618865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9936533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1918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8582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1602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8709988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6420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8910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0235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62260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6787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12/28/2023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89892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12/28/2023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876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522180"/>
            <a:ext cx="7772400" cy="754053"/>
          </a:xfrm>
        </p:spPr>
        <p:txBody>
          <a:bodyPr>
            <a:spAutoFit/>
          </a:bodyPr>
          <a:lstStyle/>
          <a:p>
            <a:pPr algn="ctr"/>
            <a:r>
              <a:rPr lang="en-US" b="1" dirty="0">
                <a:solidFill>
                  <a:schemeClr val="tx1"/>
                </a:solidFill>
              </a:rPr>
              <a:t>Review: The First Parables of Jesus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8601" y="1447800"/>
            <a:ext cx="8368323" cy="3770263"/>
          </a:xfrm>
        </p:spPr>
        <p:txBody>
          <a:bodyPr wrap="square">
            <a:spAutoFit/>
          </a:bodyPr>
          <a:lstStyle/>
          <a:p>
            <a:r>
              <a:rPr lang="en-US" sz="3200" dirty="0"/>
              <a:t>Concerning Hypocrisy, Worldly Anxiety, Watchfulness, and Jesus’ Approaching Passion (Luke 12:1-59)</a:t>
            </a:r>
          </a:p>
          <a:p>
            <a:r>
              <a:rPr lang="en-US" sz="3200" dirty="0"/>
              <a:t>Repentance Enjoined, Parable of the Barren Fig Tree (Luke 13:1-9)</a:t>
            </a:r>
          </a:p>
          <a:p>
            <a:r>
              <a:rPr lang="en-US" sz="3200" dirty="0"/>
              <a:t>The First Great Group of Parables (Matthew 13:1-53; Mark 4:1-34; Luke 8:4-18)</a:t>
            </a:r>
          </a:p>
        </p:txBody>
      </p:sp>
    </p:spTree>
    <p:extLst>
      <p:ext uri="{BB962C8B-B14F-4D97-AF65-F5344CB8AC3E}">
        <p14:creationId xmlns:p14="http://schemas.microsoft.com/office/powerpoint/2010/main" val="1571251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2229" y="1417638"/>
            <a:ext cx="8359541" cy="4878259"/>
          </a:xfrm>
        </p:spPr>
        <p:txBody>
          <a:bodyPr>
            <a:spAutoFit/>
          </a:bodyPr>
          <a:lstStyle/>
          <a:p>
            <a:r>
              <a:rPr lang="en-US" dirty="0"/>
              <a:t>Jesus Stills the Storm (Matthew 8:18-27; Mark 4:35-41;</a:t>
            </a:r>
            <a:br>
              <a:rPr lang="en-US" dirty="0"/>
            </a:br>
            <a:r>
              <a:rPr lang="en-US" dirty="0"/>
              <a:t>Luke 8:22-25)</a:t>
            </a:r>
          </a:p>
          <a:p>
            <a:r>
              <a:rPr lang="en-US" dirty="0"/>
              <a:t>Jesus Heals Two Gergesene Demoniacs (Matthew 8:28-34;</a:t>
            </a:r>
            <a:br>
              <a:rPr lang="en-US" dirty="0"/>
            </a:br>
            <a:r>
              <a:rPr lang="en-US" dirty="0"/>
              <a:t>Mark 5:1-21; Luke 8:26-40)</a:t>
            </a:r>
          </a:p>
          <a:p>
            <a:r>
              <a:rPr lang="en-US" dirty="0"/>
              <a:t>Matthew’s Feast. Discourse on Fasting (Matthew 9:10-17;</a:t>
            </a:r>
            <a:br>
              <a:rPr lang="en-US" dirty="0"/>
            </a:br>
            <a:r>
              <a:rPr lang="en-US" dirty="0"/>
              <a:t>Mark 2:15-22; Luke 5:29-39)</a:t>
            </a:r>
          </a:p>
          <a:p>
            <a:r>
              <a:rPr lang="en-US" dirty="0"/>
              <a:t>Jairus’ Daughter and the Invalid Woman (Matthew 9:18-26;</a:t>
            </a:r>
            <a:br>
              <a:rPr lang="en-US" dirty="0"/>
            </a:br>
            <a:r>
              <a:rPr lang="en-US" dirty="0"/>
              <a:t>Mark 5:22-43; Luke 8:41-56)</a:t>
            </a:r>
          </a:p>
          <a:p>
            <a:r>
              <a:rPr lang="en-US" dirty="0"/>
              <a:t>Healing Blind Men and a Dumb Demoniac (Matthew 9:27-34)</a:t>
            </a:r>
          </a:p>
          <a:p>
            <a:r>
              <a:rPr lang="en-US" dirty="0"/>
              <a:t>Third Circuit of Galilee. The Twelve Instructed and Sent Forth (Matthew 9:35 - 10:1; 10:5-11:1; Mark 6:6-13; Luke 9:1-6)</a:t>
            </a:r>
          </a:p>
        </p:txBody>
      </p:sp>
    </p:spTree>
    <p:extLst>
      <p:ext uri="{BB962C8B-B14F-4D97-AF65-F5344CB8AC3E}">
        <p14:creationId xmlns:p14="http://schemas.microsoft.com/office/powerpoint/2010/main" val="182861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69683" y="1417638"/>
            <a:ext cx="8795208" cy="4755148"/>
          </a:xfrm>
        </p:spPr>
        <p:txBody>
          <a:bodyPr wrap="square">
            <a:spAutoFit/>
          </a:bodyPr>
          <a:lstStyle/>
          <a:p>
            <a:r>
              <a:rPr lang="en-US" sz="3200" dirty="0"/>
              <a:t>Herod Antipas Supposes Jesus to Be John</a:t>
            </a:r>
            <a:br>
              <a:rPr lang="en-US" sz="3200" dirty="0"/>
            </a:br>
            <a:r>
              <a:rPr lang="en-US" sz="3200" dirty="0"/>
              <a:t>(Matthew 14:1-12; Mark 6:14-29; Luke 9:7-9)</a:t>
            </a:r>
          </a:p>
          <a:p>
            <a:r>
              <a:rPr lang="en-US" sz="3200" dirty="0"/>
              <a:t>Return of the Twelve and Retirement to the East Shore of Galilee (Matthew 14:13; Mark 6:30-32; Luke 9:10; John 6:1)</a:t>
            </a:r>
          </a:p>
          <a:p>
            <a:r>
              <a:rPr lang="en-US" sz="3200" dirty="0"/>
              <a:t>Feeding the Five Thousand (Matthew 14:14-21;</a:t>
            </a:r>
            <a:br>
              <a:rPr lang="en-US" sz="3200" dirty="0"/>
            </a:br>
            <a:r>
              <a:rPr lang="en-US" sz="3200" dirty="0"/>
              <a:t>Mark 6:33-44; Luke 9:11-17; John 6:2-14)</a:t>
            </a:r>
          </a:p>
          <a:p>
            <a:r>
              <a:rPr lang="en-US" sz="3200" dirty="0"/>
              <a:t>Jesus Walks Upon the Water (Matthew 14:22-36;</a:t>
            </a:r>
            <a:br>
              <a:rPr lang="en-US" sz="3200" dirty="0"/>
            </a:br>
            <a:r>
              <a:rPr lang="en-US" sz="3200" dirty="0"/>
              <a:t>Mark 6:45-56; John 6:15-21)</a:t>
            </a:r>
          </a:p>
        </p:txBody>
      </p:sp>
      <p:sp>
        <p:nvSpPr>
          <p:cNvPr id="6" name="Title 1">
            <a:extLst>
              <a:ext uri="{FF2B5EF4-FFF2-40B4-BE49-F238E27FC236}">
                <a16:creationId xmlns:a16="http://schemas.microsoft.com/office/drawing/2014/main" id="{4B7C8653-929F-A587-A2AB-60F01CB14CB4}"/>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Tree>
    <p:extLst>
      <p:ext uri="{BB962C8B-B14F-4D97-AF65-F5344CB8AC3E}">
        <p14:creationId xmlns:p14="http://schemas.microsoft.com/office/powerpoint/2010/main" val="96872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36884"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15:1-21; Mark 8:1-24; John 7:1)</a:t>
            </a:r>
          </a:p>
          <a:p>
            <a:r>
              <a:rPr lang="en-US" sz="2800" dirty="0"/>
              <a:t>Healing a Phoenician Woman’s Daughter (Matthew 15:22-29; Mark 7:25-31)</a:t>
            </a:r>
          </a:p>
          <a:p>
            <a:r>
              <a:rPr lang="en-US" sz="2800" dirty="0"/>
              <a:t>The Feeding of the Four Thousand (Matthew 15:30-38;</a:t>
            </a:r>
            <a:br>
              <a:rPr lang="en-US" sz="2800" dirty="0"/>
            </a:br>
            <a:r>
              <a:rPr lang="en-US" sz="2800" dirty="0"/>
              <a:t>Mark 7:32-8:9)</a:t>
            </a:r>
          </a:p>
          <a:p>
            <a:r>
              <a:rPr lang="en-US" sz="2800" dirty="0"/>
              <a:t>The Pharisaic Leaven (Matthew 15:39-16:12; Mark 8:10-26)</a:t>
            </a:r>
          </a:p>
          <a:p>
            <a:r>
              <a:rPr lang="en-US" sz="2800" dirty="0"/>
              <a:t>The Confession of Peter (Matthew 16:13-20; Mark 8:27-30; Luke 9:18-21)</a:t>
            </a:r>
          </a:p>
        </p:txBody>
      </p:sp>
    </p:spTree>
    <p:extLst>
      <p:ext uri="{BB962C8B-B14F-4D97-AF65-F5344CB8AC3E}">
        <p14:creationId xmlns:p14="http://schemas.microsoft.com/office/powerpoint/2010/main" val="87929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TotalTime>
  <Words>9292</Words>
  <Application>Microsoft Office PowerPoint</Application>
  <PresentationFormat>On-screen Show (4:3)</PresentationFormat>
  <Paragraphs>128</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Perpetua</vt:lpstr>
      <vt:lpstr>Tahoma</vt:lpstr>
      <vt:lpstr>Wingdings 2</vt:lpstr>
      <vt:lpstr>Theme10</vt:lpstr>
      <vt:lpstr>The Life of Christ</vt:lpstr>
      <vt:lpstr>Review: The First Parables of Jesus</vt:lpstr>
      <vt:lpstr>Review: Further Preaching in Galilee</vt:lpstr>
      <vt:lpstr>Review: Further Preaching in Galilee</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dc:title>
  <dc:creator>Richard Lidh</dc:creator>
  <cp:lastModifiedBy>Richard Lidh</cp:lastModifiedBy>
  <cp:revision>3</cp:revision>
  <cp:lastPrinted>2023-12-28T14:46:03Z</cp:lastPrinted>
  <dcterms:created xsi:type="dcterms:W3CDTF">2023-12-28T14:40:53Z</dcterms:created>
  <dcterms:modified xsi:type="dcterms:W3CDTF">2023-12-28T14:46:26Z</dcterms:modified>
</cp:coreProperties>
</file>